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11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199" y="405103"/>
            <a:ext cx="8228013" cy="2025512"/>
          </a:xfrm>
        </p:spPr>
        <p:txBody>
          <a:bodyPr/>
          <a:lstStyle/>
          <a:p>
            <a:r>
              <a:rPr lang="en-US" dirty="0" smtClean="0"/>
              <a:t>FDR New Deal Programs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633" y="2770284"/>
            <a:ext cx="8998944" cy="373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288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Labor Relations Act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NLRA</a:t>
            </a:r>
            <a:endParaRPr lang="en-US" sz="1700" dirty="0" smtClean="0"/>
          </a:p>
          <a:p>
            <a:r>
              <a:rPr lang="en-US" sz="1700" dirty="0" smtClean="0"/>
              <a:t>NLRA banned unfair practices in the workplace.  It helped workers to improve safety, work schedules and wages. </a:t>
            </a:r>
          </a:p>
          <a:p>
            <a:r>
              <a:rPr lang="en-US" sz="1700" dirty="0" smtClean="0"/>
              <a:t>Workers legally join Unions. </a:t>
            </a:r>
          </a:p>
          <a:p>
            <a:r>
              <a:rPr lang="en-US" sz="1700" dirty="0" smtClean="0"/>
              <a:t>Established the National Labor Relation Board to enforce the laws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Recovery, due to government act or legislation. 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9366" r="-19366"/>
          <a:stretch>
            <a:fillRect/>
          </a:stretch>
        </p:blipFill>
        <p:spPr>
          <a:xfrm>
            <a:off x="4635500" y="2168525"/>
            <a:ext cx="3767138" cy="3792538"/>
          </a:xfrm>
        </p:spPr>
      </p:pic>
    </p:spTree>
    <p:extLst>
      <p:ext uri="{BB962C8B-B14F-4D97-AF65-F5344CB8AC3E}">
        <p14:creationId xmlns:p14="http://schemas.microsoft.com/office/powerpoint/2010/main" val="733256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Civilian Conservation Corps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CCC of 1933, also known as “Roosevelt’s Tree Army.”</a:t>
            </a:r>
          </a:p>
          <a:p>
            <a:r>
              <a:rPr lang="en-US" dirty="0" smtClean="0"/>
              <a:t>Environmental program put 2.5 million unmarried men to work maintaining and restoring forests, beaches, and parks. </a:t>
            </a:r>
          </a:p>
          <a:p>
            <a:r>
              <a:rPr lang="en-US" dirty="0" smtClean="0"/>
              <a:t>Civilian – young men between the age 18 – 26</a:t>
            </a:r>
          </a:p>
          <a:p>
            <a:r>
              <a:rPr lang="en-US" dirty="0" smtClean="0"/>
              <a:t>Protecting  the environment. </a:t>
            </a:r>
          </a:p>
          <a:p>
            <a:r>
              <a:rPr lang="en-US" dirty="0" smtClean="0"/>
              <a:t>Lasted 1933 to 1942, discontinued due to World War II&gt; 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6699" r="-26699"/>
          <a:stretch>
            <a:fillRect/>
          </a:stretch>
        </p:blipFill>
        <p:spPr>
          <a:xfrm>
            <a:off x="5204776" y="2561696"/>
            <a:ext cx="3767138" cy="3935413"/>
          </a:xfrm>
        </p:spPr>
      </p:pic>
    </p:spTree>
    <p:extLst>
      <p:ext uri="{BB962C8B-B14F-4D97-AF65-F5344CB8AC3E}">
        <p14:creationId xmlns:p14="http://schemas.microsoft.com/office/powerpoint/2010/main" val="3146903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Agricultural Adjustment Administration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AAA gave help to the nation’s farmers</a:t>
            </a:r>
          </a:p>
          <a:p>
            <a:r>
              <a:rPr lang="en-US" dirty="0" smtClean="0"/>
              <a:t>The AAA developed a plan to pay farmers to leave some of their land unplanned.  That way, the total crop would be lower, and more in balance with the needs of the nation’s consumers. </a:t>
            </a:r>
          </a:p>
          <a:p>
            <a:r>
              <a:rPr lang="en-US" dirty="0" smtClean="0"/>
              <a:t>This problem is called </a:t>
            </a:r>
            <a:r>
              <a:rPr lang="en-US" b="1" dirty="0" smtClean="0"/>
              <a:t>overproduction, </a:t>
            </a:r>
            <a:r>
              <a:rPr lang="en-US" dirty="0" smtClean="0"/>
              <a:t> and the AAA was created to help solve it. </a:t>
            </a:r>
          </a:p>
          <a:p>
            <a:r>
              <a:rPr lang="en-US" dirty="0" smtClean="0"/>
              <a:t>Recovery program lasted to 1938.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762" b="1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8461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Rural Electrification Administration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REA was created in 1935 to bring electricity to rural areas .</a:t>
            </a:r>
          </a:p>
          <a:p>
            <a:r>
              <a:rPr lang="en-US" dirty="0" smtClean="0"/>
              <a:t>Farmers were to create electricity cooperative companies.  It used the money they invested to finance the construction of generation and distribution facilities and power lines to bring electricity to farms. </a:t>
            </a:r>
            <a:endParaRPr lang="en-US" dirty="0"/>
          </a:p>
          <a:p>
            <a:r>
              <a:rPr lang="en-US" dirty="0" smtClean="0"/>
              <a:t>In 1930s only 10% of farms had electric power. By 1939 25 % of rural areas had 25% electricity.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7455" b="-17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5718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Federal Deposit Insurance Corporatio</a:t>
            </a:r>
            <a:r>
              <a:rPr lang="en-US" dirty="0" smtClean="0"/>
              <a:t>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FDIC was formed by Congress to insure bank deposits up to $2500.</a:t>
            </a:r>
          </a:p>
          <a:p>
            <a:r>
              <a:rPr lang="en-US" dirty="0" smtClean="0"/>
              <a:t>This insured people their money was insured, protected, if the bank went out of business.  </a:t>
            </a:r>
          </a:p>
          <a:p>
            <a:r>
              <a:rPr lang="en-US" dirty="0" smtClean="0"/>
              <a:t>No bank depositor has lost their money since 1934.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43743" b="-437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3001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Security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This act established a system that provided old-age pensions (money)  for workers, survivors benefits for victims.</a:t>
            </a:r>
          </a:p>
          <a:p>
            <a:r>
              <a:rPr lang="en-US" dirty="0" smtClean="0"/>
              <a:t>The system gives a monthly check to the surviving spouse and children  if a worker dies or becomes disabled.  </a:t>
            </a:r>
          </a:p>
          <a:p>
            <a:r>
              <a:rPr lang="en-US" dirty="0" smtClean="0"/>
              <a:t>Social Security is one of few New Deal programs still around today.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3671" b="-23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412136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50</TotalTime>
  <Words>358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Calisto MT</vt:lpstr>
      <vt:lpstr>Wingdings</vt:lpstr>
      <vt:lpstr>Genesis</vt:lpstr>
      <vt:lpstr>FDR New Deal Programs</vt:lpstr>
      <vt:lpstr>National Labor Relations Act</vt:lpstr>
      <vt:lpstr>Civilian Conservation Corps</vt:lpstr>
      <vt:lpstr>Agricultural Adjustment Administration </vt:lpstr>
      <vt:lpstr>Rural Electrification Administration</vt:lpstr>
      <vt:lpstr>Federal Deposit Insurance Corporation</vt:lpstr>
      <vt:lpstr>Social Security Act</vt:lpstr>
    </vt:vector>
  </TitlesOfParts>
  <Company>Princess Anne Middle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Labor Relations Act</dc:title>
  <dc:creator>Vickie Dean</dc:creator>
  <cp:lastModifiedBy>Vickie J. Dean</cp:lastModifiedBy>
  <cp:revision>9</cp:revision>
  <dcterms:created xsi:type="dcterms:W3CDTF">2016-03-17T23:22:10Z</dcterms:created>
  <dcterms:modified xsi:type="dcterms:W3CDTF">2018-03-20T12:34:53Z</dcterms:modified>
</cp:coreProperties>
</file>